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60" r:id="rId4"/>
    <p:sldId id="261" r:id="rId5"/>
    <p:sldId id="265" r:id="rId6"/>
    <p:sldId id="263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F4E8A-0E43-435C-9695-5EBACFC1A6D4}" type="datetimeFigureOut">
              <a:rPr lang="en-AU" smtClean="0"/>
              <a:t>4/02/2016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181E8-89B6-4228-A5FC-61EE8A41AD5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2168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2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0063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3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729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4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80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5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1393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E6E69-6B7E-409C-ABE7-CE099B7F3430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6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8936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74F26-54D9-4B6B-8A51-EF3A1BEC24BB}" type="slidenum">
              <a:rPr lang="en-US">
                <a:solidFill>
                  <a:srgbClr val="0563C1"/>
                </a:solidFill>
                <a:latin typeface="Helvetica" pitchFamily="-84" charset="0"/>
              </a:rPr>
              <a:pPr/>
              <a:t>7</a:t>
            </a:fld>
            <a:endParaRPr lang="en-US">
              <a:solidFill>
                <a:srgbClr val="0563C1"/>
              </a:solidFill>
              <a:latin typeface="Helvetica" pitchFamily="-8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5212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29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990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752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63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1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64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547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838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92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451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F1A95-A15C-4DE6-A11F-C0669D9BE81C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4/02/2016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72F6-AAAC-4EC4-A620-E33B65191757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62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2456892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Turn Back to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00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75520" y="2119346"/>
            <a:ext cx="8458200" cy="43072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We’re Jesus People gathered here,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have been baptised.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We ty to follow Jesus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But we have realised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Sometimes we’re not quite as good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As God would have us be.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Sometimes we just need to say,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r>
              <a:rPr lang="en-AU" dirty="0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“I think I’ve lost my way.”</a:t>
            </a:r>
            <a:endParaRPr lang="en-AU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AU" sz="34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•"/>
              <a:defRPr/>
            </a:pPr>
            <a:endParaRPr lang="en-AU" sz="3100" b="1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90000"/>
              </a:lnSpc>
              <a:buFont typeface="Wingdings" charset="0"/>
              <a:buNone/>
              <a:defRPr/>
            </a:pPr>
            <a:endParaRPr lang="en-US" sz="24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775520" y="61419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Turn Back to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0206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2096229"/>
            <a:ext cx="8458200" cy="2665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And we’re ready for a change of heart.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And we’re looking for a brand new start.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And we’re making out a whole new plan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To change our lives we know we can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Turn back to God, turn back to God.</a:t>
            </a:r>
            <a:endParaRPr lang="en-US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467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641160"/>
            <a:ext cx="8534400" cy="357568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It isn’t always easy to be the best we can,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But we are not alone here,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must understand,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God is always there for us,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Waiting for our cry.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All we have to say to God is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“Come in, change my life.”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99783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2096229"/>
            <a:ext cx="8458200" cy="2665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And we’re ready for a change of heart.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And we’re looking for a brand new start.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And we’re making out a whole new plan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To change our lives we know we can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Turn back to God, turn back to God.</a:t>
            </a:r>
            <a:endParaRPr lang="en-US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577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1828800" y="1377592"/>
            <a:ext cx="8534400" cy="410281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know we need to start again,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 need a change of heart.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We’ve turned from You, forgotten You,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And wandered from Your path.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Lead us out of darkness now,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Lead us on Your way.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Fill </a:t>
            </a: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us with Your Living Light,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AU" dirty="0" smtClean="0">
                <a:solidFill>
                  <a:srgbClr val="FFFFFF"/>
                </a:solidFill>
                <a:ea typeface="ＭＳ Ｐゴシック" pitchFamily="34" charset="-128"/>
              </a:rPr>
              <a:t>Help us change today.</a:t>
            </a:r>
            <a:endParaRPr lang="en-US" dirty="0" smtClean="0">
              <a:solidFill>
                <a:srgbClr val="FFFFFF"/>
              </a:solidFill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36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3477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66900" y="2392446"/>
            <a:ext cx="8458200" cy="2665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And we’re ready for a change of heart.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And we’re looking for a brand new start.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And we’re making out a whole new plan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To change our lives we know we can</a:t>
            </a:r>
          </a:p>
          <a:p>
            <a:pPr>
              <a:buFont typeface="Wingdings" charset="0"/>
              <a:buNone/>
              <a:defRPr/>
            </a:pPr>
            <a:r>
              <a:rPr lang="en-AU" b="1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Turn back to God, turn back to God.</a:t>
            </a:r>
            <a:endParaRPr lang="en-US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1775520" y="61419"/>
            <a:ext cx="8382000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500" b="1" dirty="0" smtClean="0">
                <a:solidFill>
                  <a:srgbClr val="FFFD76"/>
                </a:solidFill>
                <a:ea typeface="ＭＳ Ｐゴシック" pitchFamily="34" charset="-128"/>
              </a:rPr>
              <a:t>Turn Back to God</a:t>
            </a:r>
            <a: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  <a:t/>
            </a:r>
            <a:br>
              <a:rPr lang="en-US" sz="4400" dirty="0">
                <a:solidFill>
                  <a:srgbClr val="FFFD76"/>
                </a:solidFill>
                <a:ea typeface="ＭＳ Ｐゴシック" pitchFamily="34" charset="-128"/>
              </a:rPr>
            </a:br>
            <a:r>
              <a:rPr lang="en-US" sz="2200" dirty="0">
                <a:solidFill>
                  <a:srgbClr val="85FFE0"/>
                </a:solidFill>
                <a:ea typeface="ＭＳ Ｐゴシック" pitchFamily="34" charset="-128"/>
              </a:rPr>
              <a:t>Words &amp; music: Michael </a:t>
            </a:r>
            <a:r>
              <a:rPr lang="en-US" sz="2200" dirty="0" smtClean="0">
                <a:solidFill>
                  <a:srgbClr val="85FFE0"/>
                </a:solidFill>
                <a:ea typeface="ＭＳ Ｐゴシック" pitchFamily="34" charset="-128"/>
              </a:rPr>
              <a:t>Mangan</a:t>
            </a:r>
            <a: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  <a:t/>
            </a:r>
            <a:br>
              <a:rPr lang="en-US" sz="1600" i="1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© 2005, </a:t>
            </a:r>
            <a:r>
              <a:rPr lang="en-US" sz="1600" dirty="0" smtClean="0">
                <a:solidFill>
                  <a:srgbClr val="85FFE0"/>
                </a:solidFill>
                <a:ea typeface="ＭＳ Ｐゴシック" pitchFamily="34" charset="-128"/>
              </a:rPr>
              <a:t>1993 </a:t>
            </a: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Litmus Productions, Australia  </a:t>
            </a:r>
            <a:b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</a:br>
            <a:r>
              <a:rPr lang="en-US" sz="1600" dirty="0">
                <a:solidFill>
                  <a:srgbClr val="85FFE0"/>
                </a:solidFill>
                <a:ea typeface="ＭＳ Ｐゴシック" pitchFamily="34" charset="-128"/>
              </a:rPr>
              <a:t>&amp; WLP for North America</a:t>
            </a:r>
            <a:endParaRPr lang="en-US" sz="1600" dirty="0">
              <a:solidFill>
                <a:srgbClr val="0563C1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5470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302</Words>
  <Application>Microsoft Office PowerPoint</Application>
  <PresentationFormat>Widescreen</PresentationFormat>
  <Paragraphs>49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ＭＳ Ｐゴシック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</cp:revision>
  <dcterms:created xsi:type="dcterms:W3CDTF">2015-11-18T10:55:27Z</dcterms:created>
  <dcterms:modified xsi:type="dcterms:W3CDTF">2016-02-04T07:38:05Z</dcterms:modified>
</cp:coreProperties>
</file>